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22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F66AD-92EF-4FC5-B6D5-6F18C7BBE86E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0C4D98D-11CC-4B22-B5AC-EB8FDDACCEE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F66AD-92EF-4FC5-B6D5-6F18C7BBE86E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D98D-11CC-4B22-B5AC-EB8FDDACCEE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80C4D98D-11CC-4B22-B5AC-EB8FDDACCEEC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F66AD-92EF-4FC5-B6D5-6F18C7BBE86E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F66AD-92EF-4FC5-B6D5-6F18C7BBE86E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80C4D98D-11CC-4B22-B5AC-EB8FDDACCEE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F66AD-92EF-4FC5-B6D5-6F18C7BBE86E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0C4D98D-11CC-4B22-B5AC-EB8FDDACCEE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0AFF66AD-92EF-4FC5-B6D5-6F18C7BBE86E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D98D-11CC-4B22-B5AC-EB8FDDACCEE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F66AD-92EF-4FC5-B6D5-6F18C7BBE86E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80C4D98D-11CC-4B22-B5AC-EB8FDDACCEEC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F66AD-92EF-4FC5-B6D5-6F18C7BBE86E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80C4D98D-11CC-4B22-B5AC-EB8FDDACCE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F66AD-92EF-4FC5-B6D5-6F18C7BBE86E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0C4D98D-11CC-4B22-B5AC-EB8FDDACCE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0C4D98D-11CC-4B22-B5AC-EB8FDDACCEEC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F66AD-92EF-4FC5-B6D5-6F18C7BBE86E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80C4D98D-11CC-4B22-B5AC-EB8FDDACCEE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0AFF66AD-92EF-4FC5-B6D5-6F18C7BBE86E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AFF66AD-92EF-4FC5-B6D5-6F18C7BBE86E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0C4D98D-11CC-4B22-B5AC-EB8FDDACCEEC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470025"/>
          </a:xfrm>
        </p:spPr>
        <p:txBody>
          <a:bodyPr/>
          <a:lstStyle/>
          <a:p>
            <a:r>
              <a:rPr lang="en-US" dirty="0"/>
              <a:t>STEAM Sandcastle</a:t>
            </a:r>
          </a:p>
        </p:txBody>
      </p:sp>
      <p:pic>
        <p:nvPicPr>
          <p:cNvPr id="1030" name="Picture 6" descr="C:\Users\Rachelle\AppData\Local\Microsoft\Windows\INetCache\IE\PEQQA6HA\sandcastle4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43100" y="2746438"/>
            <a:ext cx="5257800" cy="39591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The tallest and longest sandcastles ever built in the United States of America were constructed at Myrtle Beach, South Carolina.  </a:t>
            </a:r>
          </a:p>
          <a:p>
            <a:pPr>
              <a:buNone/>
            </a:pPr>
            <a:r>
              <a:rPr lang="en-US" dirty="0"/>
              <a:t>The longest sandcastle was measured at 10 ½ miles, and the tallest sandcastle was measured at 32 ½ feet.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http://www.gannett-cdn.com/-mm-/b0d9143029804570e3ec74d701a3ba12e237ddca/c=281-0-4618-3261&amp;r=x404&amp;c=534x401/local/-/media/WTSP/WTSP/2014/11/14/635515464183381169-45881347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57650" y="3038475"/>
            <a:ext cx="5086350" cy="3819525"/>
          </a:xfrm>
          <a:prstGeom prst="rect">
            <a:avLst/>
          </a:prstGeom>
          <a:noFill/>
        </p:spPr>
      </p:pic>
      <p:pic>
        <p:nvPicPr>
          <p:cNvPr id="2055" name="Picture 7" descr="http://img.xcitefun.net/users/2011/06/255030,xcitefun-tallest-sand-castle-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4575571" cy="6858000"/>
          </a:xfrm>
          <a:prstGeom prst="rect">
            <a:avLst/>
          </a:prstGeom>
          <a:noFill/>
        </p:spPr>
      </p:pic>
      <p:pic>
        <p:nvPicPr>
          <p:cNvPr id="2057" name="Picture 9" descr="https://storage.googleapis.com/thehummusnews-files/sand_castl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38600" y="0"/>
            <a:ext cx="5105400" cy="3829050"/>
          </a:xfrm>
          <a:prstGeom prst="rect">
            <a:avLst/>
          </a:prstGeom>
          <a:noFill/>
        </p:spPr>
      </p:pic>
      <p:pic>
        <p:nvPicPr>
          <p:cNvPr id="2059" name="Picture 11" descr="http://www.funcomet.com/wp-content/uploads/2015/01/sandcastle-608596_1280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Directions: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026152"/>
          </a:xfrm>
        </p:spPr>
        <p:txBody>
          <a:bodyPr>
            <a:normAutofit/>
          </a:bodyPr>
          <a:lstStyle/>
          <a:p>
            <a:r>
              <a:rPr lang="en-US" dirty="0"/>
              <a:t>Create a place value chart with the longest and tallest sandcastle </a:t>
            </a:r>
          </a:p>
          <a:p>
            <a:pPr lvl="1"/>
            <a:r>
              <a:rPr lang="en-US" dirty="0"/>
              <a:t>Longest: 665,280 in </a:t>
            </a:r>
          </a:p>
          <a:p>
            <a:pPr lvl="1"/>
            <a:r>
              <a:rPr lang="en-US" dirty="0"/>
              <a:t>Tallest: 390 in</a:t>
            </a:r>
          </a:p>
          <a:p>
            <a:r>
              <a:rPr lang="en-US" dirty="0"/>
              <a:t>Give word form and expanded form of both the longest and tallest sandcastle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For above and beyond:</a:t>
            </a:r>
          </a:p>
          <a:p>
            <a:pPr marL="0" indent="0">
              <a:buNone/>
            </a:pPr>
            <a:r>
              <a:rPr lang="en-US" dirty="0"/>
              <a:t>Research facts about how sandcastles are made. 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the STEAM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S: we learned a scientific fact about the longest and tallest sandcastle</a:t>
            </a:r>
          </a:p>
          <a:p>
            <a:pPr>
              <a:buNone/>
            </a:pPr>
            <a:r>
              <a:rPr lang="en-US" dirty="0"/>
              <a:t>T: we used technology to look up pictures and facts</a:t>
            </a:r>
          </a:p>
          <a:p>
            <a:pPr>
              <a:buNone/>
            </a:pPr>
            <a:r>
              <a:rPr lang="en-US" dirty="0"/>
              <a:t>E: we engineering a place value chart</a:t>
            </a:r>
          </a:p>
          <a:p>
            <a:pPr>
              <a:buNone/>
            </a:pPr>
            <a:r>
              <a:rPr lang="en-US" dirty="0"/>
              <a:t>A: we created an artistic poster</a:t>
            </a:r>
          </a:p>
          <a:p>
            <a:pPr>
              <a:buNone/>
            </a:pPr>
            <a:r>
              <a:rPr lang="en-US" dirty="0"/>
              <a:t>M: we created a place value chart and gave the word form and expanded form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69</TotalTime>
  <Words>152</Words>
  <Application>Microsoft Office PowerPoint</Application>
  <PresentationFormat>On-screen Show (4:3)</PresentationFormat>
  <Paragraphs>19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Georgia</vt:lpstr>
      <vt:lpstr>Wingdings</vt:lpstr>
      <vt:lpstr>Wingdings 2</vt:lpstr>
      <vt:lpstr>Civic</vt:lpstr>
      <vt:lpstr>STEAM Sandcastle</vt:lpstr>
      <vt:lpstr>FACT:</vt:lpstr>
      <vt:lpstr>PowerPoint Presentation</vt:lpstr>
      <vt:lpstr>Directions:</vt:lpstr>
      <vt:lpstr>Add the STEAM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STEAM Sandcastle</dc:title>
  <dc:creator>Windows User</dc:creator>
  <cp:lastModifiedBy>Obrien, Rachelle</cp:lastModifiedBy>
  <cp:revision>4</cp:revision>
  <dcterms:created xsi:type="dcterms:W3CDTF">2015-09-08T15:52:33Z</dcterms:created>
  <dcterms:modified xsi:type="dcterms:W3CDTF">2017-08-29T17:54:18Z</dcterms:modified>
</cp:coreProperties>
</file>